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83" d="100"/>
          <a:sy n="83" d="100"/>
        </p:scale>
        <p:origin x="610" y="67"/>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13/01/2024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13/01/2024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908215"/>
          </a:xfrm>
        </p:spPr>
        <p:txBody>
          <a:bodyPr/>
          <a:lstStyle/>
          <a:p>
            <a:r>
              <a:rPr lang="en-US" sz="2400" dirty="0"/>
              <a:t>Space X Falcon 9 Landing Analysis</a:t>
            </a:r>
          </a:p>
          <a:p>
            <a:endParaRPr lang="en-US" dirty="0"/>
          </a:p>
          <a:p>
            <a:endParaRPr lang="en-US" dirty="0"/>
          </a:p>
          <a:p>
            <a:r>
              <a:rPr lang="en-US" dirty="0"/>
              <a:t>Balogun Abdulqudus </a:t>
            </a:r>
            <a:r>
              <a:rPr lang="en-US" dirty="0" err="1"/>
              <a:t>Olakunle</a:t>
            </a:r>
            <a:endParaRPr lang="en-US" dirty="0"/>
          </a:p>
          <a:p>
            <a:r>
              <a:rPr lang="en-US" dirty="0"/>
              <a:t>13/01/2024</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2.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31116</TotalTime>
  <Words>3760</Words>
  <Application>Microsoft Office PowerPoint</Application>
  <PresentationFormat>Widescreen</PresentationFormat>
  <Paragraphs>504</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Abdulqudus Balogun</cp:lastModifiedBy>
  <cp:revision>75</cp:revision>
  <cp:lastPrinted>2000-01-01T00:00:00Z</cp:lastPrinted>
  <dcterms:created xsi:type="dcterms:W3CDTF">2022-01-15T17:28:45Z</dcterms:created>
  <dcterms:modified xsi:type="dcterms:W3CDTF">2024-01-13T16:14:33Z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